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60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1447"/>
    <p:restoredTop sz="94649"/>
  </p:normalViewPr>
  <p:slideViewPr>
    <p:cSldViewPr snapToGrid="0" snapToObjects="1" showGuides="1">
      <p:cViewPr varScale="1">
        <p:scale>
          <a:sx n="66" d="100"/>
          <a:sy n="66" d="100"/>
        </p:scale>
        <p:origin x="4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8/31/2020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8/31/2020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8/31/2020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86621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Space Debris Grappling Hook System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8C71FE-AE42-B742-9E70-7BA1C3E4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Members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20F64B-002A-104E-8DCA-71B50C30B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CSE Team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6E2CA8-2598-3047-945C-C1672E3B44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/>
              <a:t>Matthew Intriago</a:t>
            </a:r>
          </a:p>
          <a:p>
            <a:endParaRPr lang="en-US" dirty="0"/>
          </a:p>
          <a:p>
            <a:r>
              <a:rPr lang="en-US" sz="2000" dirty="0"/>
              <a:t>Control Subsystem Supporting Engineers</a:t>
            </a:r>
          </a:p>
          <a:p>
            <a:pPr lvl="1"/>
            <a:r>
              <a:rPr lang="en-US" sz="1600" dirty="0" err="1"/>
              <a:t>Nouraldean</a:t>
            </a:r>
            <a:r>
              <a:rPr lang="en-US" sz="1600" dirty="0"/>
              <a:t> El-</a:t>
            </a:r>
            <a:r>
              <a:rPr lang="en-US" sz="1600" dirty="0" err="1"/>
              <a:t>Chariti</a:t>
            </a:r>
            <a:endParaRPr lang="en-US" sz="1600" dirty="0"/>
          </a:p>
          <a:p>
            <a:pPr lvl="1"/>
            <a:r>
              <a:rPr lang="en-US" sz="1600" dirty="0"/>
              <a:t>Mike </a:t>
            </a:r>
            <a:r>
              <a:rPr lang="en-US" sz="1600" dirty="0" err="1"/>
              <a:t>Leard</a:t>
            </a:r>
            <a:endParaRPr lang="en-US" sz="1600" dirty="0"/>
          </a:p>
          <a:p>
            <a:pPr lvl="1"/>
            <a:r>
              <a:rPr lang="en-US" sz="1600" dirty="0"/>
              <a:t>Daniel Soto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61A1F9E-959B-4E42-B6F0-FC4C66D02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01CC932-0477-784F-A947-8D45722D0A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Project Manager</a:t>
            </a:r>
          </a:p>
          <a:p>
            <a:pPr lvl="1"/>
            <a:r>
              <a:rPr lang="en-US" sz="1800" dirty="0"/>
              <a:t>Kyle Watkins</a:t>
            </a:r>
          </a:p>
          <a:p>
            <a:pPr lvl="1"/>
            <a:endParaRPr lang="en-US" sz="1800" dirty="0"/>
          </a:p>
          <a:p>
            <a:r>
              <a:rPr lang="en-US" sz="2000" dirty="0"/>
              <a:t>Project Systems Engineer</a:t>
            </a:r>
          </a:p>
          <a:p>
            <a:pPr lvl="1"/>
            <a:r>
              <a:rPr lang="en-US" sz="1800" dirty="0"/>
              <a:t>Luca Rizza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5D7B2CD-F040-1B49-AED1-6231BC27A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83197B0-F836-D048-9B22-C06D250F163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Electronics</a:t>
            </a:r>
          </a:p>
          <a:p>
            <a:pPr lvl="1"/>
            <a:r>
              <a:rPr lang="en-US" sz="1800" dirty="0"/>
              <a:t>Mike </a:t>
            </a:r>
            <a:r>
              <a:rPr lang="en-US" sz="1800" dirty="0" err="1"/>
              <a:t>Leard</a:t>
            </a:r>
            <a:endParaRPr lang="en-US" sz="1800" dirty="0"/>
          </a:p>
          <a:p>
            <a:pPr lvl="1"/>
            <a:r>
              <a:rPr lang="en-US" sz="1800" dirty="0"/>
              <a:t>Ali </a:t>
            </a:r>
            <a:r>
              <a:rPr lang="en-US" sz="1800" dirty="0" err="1"/>
              <a:t>Lebbar</a:t>
            </a:r>
            <a:endParaRPr lang="en-US" sz="1800" dirty="0"/>
          </a:p>
          <a:p>
            <a:pPr lvl="1"/>
            <a:r>
              <a:rPr lang="en-US" sz="1800" dirty="0"/>
              <a:t>Davey </a:t>
            </a:r>
            <a:r>
              <a:rPr lang="en-US" sz="1800" dirty="0" err="1"/>
              <a:t>Reinoid</a:t>
            </a:r>
            <a:endParaRPr lang="en-US" sz="1800" dirty="0"/>
          </a:p>
          <a:p>
            <a:r>
              <a:rPr lang="en-US" sz="2000" dirty="0"/>
              <a:t>Grappling Mechanism</a:t>
            </a:r>
          </a:p>
          <a:p>
            <a:pPr lvl="1"/>
            <a:r>
              <a:rPr lang="en-US" sz="1800" dirty="0"/>
              <a:t>Daniel Soto</a:t>
            </a:r>
          </a:p>
          <a:p>
            <a:pPr lvl="1"/>
            <a:r>
              <a:rPr lang="en-US" sz="1800" dirty="0"/>
              <a:t>Laura </a:t>
            </a:r>
            <a:r>
              <a:rPr lang="en-US" sz="1800" dirty="0" err="1"/>
              <a:t>Guziczek</a:t>
            </a:r>
            <a:endParaRPr lang="en-US" sz="1800" dirty="0"/>
          </a:p>
          <a:p>
            <a:r>
              <a:rPr lang="en-US" sz="2000" dirty="0"/>
              <a:t>Structures</a:t>
            </a:r>
          </a:p>
          <a:p>
            <a:pPr lvl="1"/>
            <a:r>
              <a:rPr lang="en-US" sz="1800" dirty="0"/>
              <a:t>Vincent </a:t>
            </a:r>
            <a:r>
              <a:rPr lang="en-US" sz="1800" dirty="0" err="1"/>
              <a:t>Panicelli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599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D871-5056-1D4E-9EE3-7BCECD09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and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C2D59-FAD0-954F-A099-74E2C6C4F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331820"/>
            <a:ext cx="6914147" cy="367188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rovide a tool that improves the safety of all space missions by removing the risk of colliding against space debris.</a:t>
            </a:r>
          </a:p>
          <a:p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 only are future space missions at risk, but also all current satellites that are orbiting our atmosphere are in danger against debris.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4007-795D-CC4B-A574-19CDA0D873F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82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2F40-7DF7-4706-8925-F28F9815A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9054-46D4-4AC4-9FC0-A3F416C5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1807536"/>
            <a:ext cx="7479447" cy="4061636"/>
          </a:xfrm>
        </p:spPr>
        <p:txBody>
          <a:bodyPr>
            <a:normAutofit fontScale="70000" lnSpcReduction="20000"/>
          </a:bodyPr>
          <a:lstStyle/>
          <a:p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Autonomy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grappling device can autonomously perform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objects collied, the device can transfer collision data such as velocity and momentum of the space debris.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Manual Mode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device shall be able to provide an accessible interface for power and data transfer. 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Users can check status of welding completion with aircraft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autonomy fails, users can manually cancel or shut off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 the collected data that is transferred to the user-interface, users can adjust the grappling hook to fix the errors that occur during autonomy.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6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A4EDB-BA5F-46F1-8248-475E0A94EC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Novel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A25D0-7092-4B90-A3BC-A20222E221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#1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3B4290-BD0C-46C2-9468-A60769FCF8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Autonomous welding performed by a completely new designed algorithm that supports working inside a vacuum and zero gravity.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E6E0C-70A4-4CD9-9B0B-DC2E8E0791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#2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5E496-496B-4502-B620-8E34A2BA1DF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Utilizing the latest in sensor and software technology to protect and optimize the welding process.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414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6F5B-37FA-41E3-8628-61AB9F08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EB3C0-7DAD-4154-A4A6-8EF6B35F3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249893"/>
            <a:ext cx="6914147" cy="3671888"/>
          </a:xfrm>
        </p:spPr>
        <p:txBody>
          <a:bodyPr/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programing of the microcontrollers such as Arduino or Raspberry Pi to connect the algorithm in use to the grappling hook itself.  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designing of the interface that will demonstrate the user the power and data transfer of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 of the autonomous algorithm that will adapt to different types of debris welding.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644E7-5803-40A3-8CD5-11BC6AD4CCCB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06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2F08-ED45-4501-8ED5-3DB67E5ED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A083C-D5F9-45D1-8482-505ED19EB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690688"/>
            <a:ext cx="7752348" cy="4486275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Microcontroller tool (Arduino or Raspberry Pi)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 small ("hello world") demo(s) to evaluate the tools 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Resolve technical challenges: 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Microcontroller effectiveness with algorithm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Decide in the language for the user-friendly interface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an outline of the autonomous algorithm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Compare and select collaboration tools for software development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Requirement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Design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Test Plan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58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DE011-F836-4370-B4B5-763EFDFD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Milestone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36A4F-E0B7-4E0A-9B09-C23B135FB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fully designed autonomous algorithm to be tested on the microcontroller that will be used on the grappling hook.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Once designed and tested, fix bugs that might show up after testing.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removal of space debris to display the features of the algorithm.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Locate the appropriate software to use for the graphical simulation of the demo algorithm.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7C732-499E-4CD7-ABA2-6F89856B6975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17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5F40C-9C49-43AE-982D-ED18A5CC5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Three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759CB-E1C0-4834-B5A9-D184833F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fontScale="92500"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designed interface that will allow for a user-friendly usage of the grappling hook and data collected.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Test the user-interface, making sure that the grappling hook is collecting and transferring accurate data of velocity and momentum.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where we test both the algorithm itself using the hook and observe as data is collected on the user-interface.</a:t>
            </a:r>
          </a:p>
          <a:p>
            <a:pPr marL="0" marR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F9E98-EA3E-44C8-838D-54B1AEC3B0D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372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1AE2DF10-A182-F945-827E-B8D71FB5B98D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A0509822-F3DF-9D44-A403-4158ECC22354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3E8192AA-8800-D54F-873D-03AD7889CA63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02F0D7FB-0802-2D40-9E3E-9BE19A12D6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218-0419_FINAL_with-tagline</Template>
  <TotalTime>34</TotalTime>
  <Words>537</Words>
  <Application>Microsoft Office PowerPoint</Application>
  <PresentationFormat>Widescreen</PresentationFormat>
  <Paragraphs>76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Courier New</vt:lpstr>
      <vt:lpstr>Impact</vt:lpstr>
      <vt:lpstr>Symbol</vt:lpstr>
      <vt:lpstr>Times New Roman</vt:lpstr>
      <vt:lpstr>Verdana</vt:lpstr>
      <vt:lpstr>Cover/Closing Slide</vt:lpstr>
      <vt:lpstr>Transition/Section Header Slide</vt:lpstr>
      <vt:lpstr>Main Content</vt:lpstr>
      <vt:lpstr>Sidebar Slides</vt:lpstr>
      <vt:lpstr>Space Debris Grappling Hook System</vt:lpstr>
      <vt:lpstr>Project Members</vt:lpstr>
      <vt:lpstr>Goal and Motivation</vt:lpstr>
      <vt:lpstr>Approach</vt:lpstr>
      <vt:lpstr>Novel Features</vt:lpstr>
      <vt:lpstr>Technical Challenges</vt:lpstr>
      <vt:lpstr>Milestone One</vt:lpstr>
      <vt:lpstr>Milestone Two</vt:lpstr>
      <vt:lpstr>Milestone Three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Debris Grappling System</dc:title>
  <dc:creator>Matthew Intriago</dc:creator>
  <cp:lastModifiedBy>mintriago2017@fit.edu</cp:lastModifiedBy>
  <cp:revision>3</cp:revision>
  <dcterms:created xsi:type="dcterms:W3CDTF">2020-08-31T01:30:13Z</dcterms:created>
  <dcterms:modified xsi:type="dcterms:W3CDTF">2020-08-31T20:06:03Z</dcterms:modified>
</cp:coreProperties>
</file>

<file path=docProps/thumbnail.jpeg>
</file>